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8" r:id="rId7"/>
    <p:sldId id="262" r:id="rId8"/>
    <p:sldId id="263" r:id="rId9"/>
    <p:sldId id="269" r:id="rId10"/>
    <p:sldId id="264" r:id="rId11"/>
    <p:sldId id="266" r:id="rId12"/>
    <p:sldId id="267" r:id="rId13"/>
    <p:sldId id="270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1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233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288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629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354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9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173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621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773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6589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99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99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Long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Short-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Term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(LSTM)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30225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								</a:t>
            </a:r>
          </a:p>
          <a:p>
            <a:r>
              <a:rPr lang="pt-BR" dirty="0"/>
              <a:t>								</a:t>
            </a:r>
          </a:p>
          <a:p>
            <a:r>
              <a:rPr lang="pt-BR" dirty="0"/>
              <a:t>							</a:t>
            </a:r>
          </a:p>
          <a:p>
            <a:r>
              <a:rPr lang="pt-BR" dirty="0"/>
              <a:t>							                   Alan Jacobs</a:t>
            </a:r>
          </a:p>
        </p:txBody>
      </p:sp>
    </p:spTree>
    <p:extLst>
      <p:ext uri="{BB962C8B-B14F-4D97-AF65-F5344CB8AC3E}">
        <p14:creationId xmlns:p14="http://schemas.microsoft.com/office/powerpoint/2010/main" val="231226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219ADE2-360D-4DE8-959A-57F884D30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Forget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Gate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xmlns="" id="{DF2E4E4F-FA03-42AF-9805-1AA88B9F5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024" y="1575262"/>
            <a:ext cx="3223952" cy="3707475"/>
          </a:xfrm>
        </p:spPr>
      </p:pic>
    </p:spTree>
    <p:extLst>
      <p:ext uri="{BB962C8B-B14F-4D97-AF65-F5344CB8AC3E}">
        <p14:creationId xmlns:p14="http://schemas.microsoft.com/office/powerpoint/2010/main" val="159052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D7960DA-52AA-441E-AA25-8C529599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Input Gate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xmlns="" id="{607BD53C-825B-472E-B508-7D602BEC9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844" y="1690688"/>
            <a:ext cx="5176312" cy="4351338"/>
          </a:xfrm>
        </p:spPr>
      </p:pic>
    </p:spTree>
    <p:extLst>
      <p:ext uri="{BB962C8B-B14F-4D97-AF65-F5344CB8AC3E}">
        <p14:creationId xmlns:p14="http://schemas.microsoft.com/office/powerpoint/2010/main" val="154566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EF8D05E-746C-4D6D-8017-AC5035757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Output Gate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xmlns="" id="{51004BDD-B8BC-4816-B7D4-ACE2DD5C8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690688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4899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			        LSTM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xmlns="" id="{33CE3D6E-3CB2-43CA-B64C-33F9991F1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950" y="1690688"/>
            <a:ext cx="6355590" cy="4351338"/>
          </a:xfrm>
        </p:spPr>
      </p:pic>
    </p:spTree>
    <p:extLst>
      <p:ext uri="{BB962C8B-B14F-4D97-AF65-F5344CB8AC3E}">
        <p14:creationId xmlns:p14="http://schemas.microsoft.com/office/powerpoint/2010/main" val="309755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Recurrent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Neural Network(RNN)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584" y="2314831"/>
            <a:ext cx="8114270" cy="3657600"/>
          </a:xfrm>
        </p:spPr>
      </p:pic>
      <p:sp>
        <p:nvSpPr>
          <p:cNvPr id="5" name="CaixaDeTexto 4"/>
          <p:cNvSpPr txBox="1"/>
          <p:nvPr/>
        </p:nvSpPr>
        <p:spPr>
          <a:xfrm>
            <a:off x="1029730" y="1690688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Exemplo do funcionamento de uma RNN: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870357" y="6342658"/>
            <a:ext cx="389649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/>
              <a:t>Vídeo sobre RNN do canal do </a:t>
            </a:r>
            <a:r>
              <a:rPr lang="pt-BR" sz="1050" dirty="0" err="1"/>
              <a:t>youtube</a:t>
            </a:r>
            <a:r>
              <a:rPr lang="pt-BR" sz="1050" dirty="0"/>
              <a:t> </a:t>
            </a:r>
            <a:r>
              <a:rPr lang="pt-BR" sz="1050" dirty="0" err="1"/>
              <a:t>StatQuest</a:t>
            </a:r>
            <a:r>
              <a:rPr lang="pt-BR" sz="1050" dirty="0"/>
              <a:t> </a:t>
            </a:r>
            <a:r>
              <a:rPr lang="pt-BR" sz="1050" dirty="0" err="1"/>
              <a:t>with</a:t>
            </a:r>
            <a:r>
              <a:rPr lang="pt-BR" sz="1050" dirty="0"/>
              <a:t> Josh </a:t>
            </a:r>
            <a:r>
              <a:rPr lang="pt-BR" sz="1050" dirty="0" err="1"/>
              <a:t>Starmer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392949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Exploding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Gradient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lang="pt-BR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37" y="2139163"/>
            <a:ext cx="10515600" cy="3899173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6766" y="2378464"/>
            <a:ext cx="8057072" cy="384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3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3">
            <a:extLst>
              <a:ext uri="{FF2B5EF4-FFF2-40B4-BE49-F238E27FC236}">
                <a16:creationId xmlns:a16="http://schemas.microsoft.com/office/drawing/2014/main" xmlns="" id="{1285BDED-11A2-4E3C-BA08-8BD3E24A6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54" y="2601686"/>
            <a:ext cx="10515600" cy="38911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Vanishing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Gradient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lang="pt-BR" sz="6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é porque é pequeno que não causa problemas! 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821" y="2339804"/>
            <a:ext cx="9227642" cy="415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41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718DF49-B563-4C6C-87B0-299F1A30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Mas não só isso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4E2D0754-94DC-4D37-8277-A157315F1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“Ano </a:t>
            </a:r>
            <a:r>
              <a:rPr lang="pt-BR" dirty="0"/>
              <a:t>passado fui para a Espanha, vi muitas touradas, provei do churrasco local e conheci muitas pessoas interessantes, o único problema foi a barreira </a:t>
            </a:r>
            <a:r>
              <a:rPr lang="pt-BR"/>
              <a:t>da língua ...”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58" y="3056239"/>
            <a:ext cx="10974332" cy="380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0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28584"/>
            <a:ext cx="10635049" cy="5007190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05" y="683304"/>
            <a:ext cx="10977237" cy="617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			        LSTM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xmlns="" id="{33CE3D6E-3CB2-43CA-B64C-33F9991F1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950" y="1690688"/>
            <a:ext cx="6355590" cy="4351338"/>
          </a:xfrm>
        </p:spPr>
      </p:pic>
    </p:spTree>
    <p:extLst>
      <p:ext uri="{BB962C8B-B14F-4D97-AF65-F5344CB8AC3E}">
        <p14:creationId xmlns:p14="http://schemas.microsoft.com/office/powerpoint/2010/main" val="134250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A58F07C-D7C2-4642-A0AE-4283D8691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0463" y="224581"/>
            <a:ext cx="5451071" cy="1325563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Funções de Ativação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xmlns="" id="{4725E68A-F130-4F14-B0EC-D09FD43E6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28" y="2902452"/>
            <a:ext cx="10515600" cy="3647977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065043A3-4EF8-4FFC-B9D8-A10493A54F7B}"/>
              </a:ext>
            </a:extLst>
          </p:cNvPr>
          <p:cNvSpPr txBox="1">
            <a:spLocks/>
          </p:cNvSpPr>
          <p:nvPr/>
        </p:nvSpPr>
        <p:spPr>
          <a:xfrm>
            <a:off x="2437707" y="1811855"/>
            <a:ext cx="34012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Sigmoid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9D8B0360-542C-4AC5-B4B5-205D4E26EDF5}"/>
              </a:ext>
            </a:extLst>
          </p:cNvPr>
          <p:cNvSpPr txBox="1">
            <a:spLocks/>
          </p:cNvSpPr>
          <p:nvPr/>
        </p:nvSpPr>
        <p:spPr>
          <a:xfrm>
            <a:off x="8286404" y="1811856"/>
            <a:ext cx="1946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Tanh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23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9985951" cy="4351338"/>
          </a:xfrm>
        </p:spPr>
      </p:pic>
    </p:spTree>
    <p:extLst>
      <p:ext uri="{BB962C8B-B14F-4D97-AF65-F5344CB8AC3E}">
        <p14:creationId xmlns:p14="http://schemas.microsoft.com/office/powerpoint/2010/main" val="138255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89</Words>
  <Application>Microsoft Office PowerPoint</Application>
  <PresentationFormat>Widescreen</PresentationFormat>
  <Paragraphs>21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Long Short-Term Memory (LSTM)</vt:lpstr>
      <vt:lpstr>Recurrent Neural Network(RNN)</vt:lpstr>
      <vt:lpstr>The Exploding Gradient Problem</vt:lpstr>
      <vt:lpstr>The Vanishing Gradient Problem</vt:lpstr>
      <vt:lpstr>Mas não só isso</vt:lpstr>
      <vt:lpstr>Apresentação do PowerPoint</vt:lpstr>
      <vt:lpstr>           LSTM</vt:lpstr>
      <vt:lpstr>Funções de Ativação</vt:lpstr>
      <vt:lpstr>Apresentação do PowerPoint</vt:lpstr>
      <vt:lpstr>Forget Gate</vt:lpstr>
      <vt:lpstr>Input Gate</vt:lpstr>
      <vt:lpstr>Output Gate</vt:lpstr>
      <vt:lpstr>           LSTM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 Short-Term Memory (LSTM)</dc:title>
  <dc:creator>Alan Jacobs</dc:creator>
  <cp:lastModifiedBy>Alan Jacobs</cp:lastModifiedBy>
  <cp:revision>21</cp:revision>
  <dcterms:created xsi:type="dcterms:W3CDTF">2024-06-11T16:47:28Z</dcterms:created>
  <dcterms:modified xsi:type="dcterms:W3CDTF">2024-06-19T20:27:06Z</dcterms:modified>
</cp:coreProperties>
</file>

<file path=docProps/thumbnail.jpeg>
</file>